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8"/>
    <p:restoredTop sz="93663"/>
  </p:normalViewPr>
  <p:slideViewPr>
    <p:cSldViewPr snapToGrid="0">
      <p:cViewPr varScale="1">
        <p:scale>
          <a:sx n="129" d="100"/>
          <a:sy n="129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831C03-2294-4441-B341-59C41524975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ACAA5C-2395-498B-80C8-5796AC4EEAC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Gut mit </a:t>
          </a:r>
          <a:r>
            <a:rPr lang="de-DE" dirty="0" err="1"/>
            <a:t>WebSockets</a:t>
          </a:r>
          <a:endParaRPr lang="en-US" dirty="0"/>
        </a:p>
      </dgm:t>
    </dgm:pt>
    <dgm:pt modelId="{3045F7C5-BCD0-491C-B77D-908EC1327E56}" type="parTrans" cxnId="{7CB7614C-AE06-426A-9359-4D6715A670E2}">
      <dgm:prSet/>
      <dgm:spPr/>
      <dgm:t>
        <a:bodyPr/>
        <a:lstStyle/>
        <a:p>
          <a:endParaRPr lang="en-US"/>
        </a:p>
      </dgm:t>
    </dgm:pt>
    <dgm:pt modelId="{E82CCCD9-2032-45F2-B91C-6CFF7342011C}" type="sibTrans" cxnId="{7CB7614C-AE06-426A-9359-4D6715A670E2}">
      <dgm:prSet/>
      <dgm:spPr/>
      <dgm:t>
        <a:bodyPr/>
        <a:lstStyle/>
        <a:p>
          <a:endParaRPr lang="en-US"/>
        </a:p>
      </dgm:t>
    </dgm:pt>
    <dgm:pt modelId="{8B9F6771-50D1-4D99-9CF7-604E6BBC530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Schrecklich mit Terminal</a:t>
          </a:r>
          <a:endParaRPr lang="en-US"/>
        </a:p>
      </dgm:t>
    </dgm:pt>
    <dgm:pt modelId="{E6F116EA-0E9D-445E-8484-731B6622FC47}" type="parTrans" cxnId="{9ED1AA0C-27E9-415E-B851-74496CAE15CD}">
      <dgm:prSet/>
      <dgm:spPr/>
      <dgm:t>
        <a:bodyPr/>
        <a:lstStyle/>
        <a:p>
          <a:endParaRPr lang="en-US"/>
        </a:p>
      </dgm:t>
    </dgm:pt>
    <dgm:pt modelId="{9271ED60-E42E-4E9E-8C6C-6E8D3A65B877}" type="sibTrans" cxnId="{9ED1AA0C-27E9-415E-B851-74496CAE15CD}">
      <dgm:prSet/>
      <dgm:spPr/>
      <dgm:t>
        <a:bodyPr/>
        <a:lstStyle/>
        <a:p>
          <a:endParaRPr lang="en-US"/>
        </a:p>
      </dgm:t>
    </dgm:pt>
    <dgm:pt modelId="{3F2A2C36-2457-43F1-81A3-1AFC5A39D59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Gute Performance</a:t>
          </a:r>
          <a:endParaRPr lang="en-US"/>
        </a:p>
      </dgm:t>
    </dgm:pt>
    <dgm:pt modelId="{723D7F9F-51CB-4ECD-AC35-8B957D07417B}" type="parTrans" cxnId="{8B667916-A1B9-438E-BB06-8FB33BBC3E5B}">
      <dgm:prSet/>
      <dgm:spPr/>
      <dgm:t>
        <a:bodyPr/>
        <a:lstStyle/>
        <a:p>
          <a:endParaRPr lang="en-US"/>
        </a:p>
      </dgm:t>
    </dgm:pt>
    <dgm:pt modelId="{7957BEB0-B6DB-4010-81AA-87D9E75E801A}" type="sibTrans" cxnId="{8B667916-A1B9-438E-BB06-8FB33BBC3E5B}">
      <dgm:prSet/>
      <dgm:spPr/>
      <dgm:t>
        <a:bodyPr/>
        <a:lstStyle/>
        <a:p>
          <a:endParaRPr lang="en-US"/>
        </a:p>
      </dgm:t>
    </dgm:pt>
    <dgm:pt modelId="{4A57AB5A-C249-4334-8E40-7C469E7A5440}" type="pres">
      <dgm:prSet presAssocID="{AC831C03-2294-4441-B341-59C41524975D}" presName="root" presStyleCnt="0">
        <dgm:presLayoutVars>
          <dgm:dir/>
          <dgm:resizeHandles val="exact"/>
        </dgm:presLayoutVars>
      </dgm:prSet>
      <dgm:spPr/>
    </dgm:pt>
    <dgm:pt modelId="{16660BC4-E616-41B5-A3E1-4D8FE77B17DF}" type="pres">
      <dgm:prSet presAssocID="{6DACAA5C-2395-498B-80C8-5796AC4EEACC}" presName="compNode" presStyleCnt="0"/>
      <dgm:spPr/>
    </dgm:pt>
    <dgm:pt modelId="{48A7DD9D-4485-46BF-8673-D5DE505D4045}" type="pres">
      <dgm:prSet presAssocID="{6DACAA5C-2395-498B-80C8-5796AC4EEA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DC8B165E-B834-4D94-978A-F179FD4484D9}" type="pres">
      <dgm:prSet presAssocID="{6DACAA5C-2395-498B-80C8-5796AC4EEACC}" presName="spaceRect" presStyleCnt="0"/>
      <dgm:spPr/>
    </dgm:pt>
    <dgm:pt modelId="{AC0ACC29-2C71-4218-AB5E-3F9A97F549AA}" type="pres">
      <dgm:prSet presAssocID="{6DACAA5C-2395-498B-80C8-5796AC4EEACC}" presName="textRect" presStyleLbl="revTx" presStyleIdx="0" presStyleCnt="3">
        <dgm:presLayoutVars>
          <dgm:chMax val="1"/>
          <dgm:chPref val="1"/>
        </dgm:presLayoutVars>
      </dgm:prSet>
      <dgm:spPr/>
    </dgm:pt>
    <dgm:pt modelId="{1ACEC37E-6895-41E4-83B1-8A2C36229BDF}" type="pres">
      <dgm:prSet presAssocID="{E82CCCD9-2032-45F2-B91C-6CFF7342011C}" presName="sibTrans" presStyleCnt="0"/>
      <dgm:spPr/>
    </dgm:pt>
    <dgm:pt modelId="{35DA7801-98F2-4B7D-A21E-F8AAE02421CB}" type="pres">
      <dgm:prSet presAssocID="{8B9F6771-50D1-4D99-9CF7-604E6BBC530C}" presName="compNode" presStyleCnt="0"/>
      <dgm:spPr/>
    </dgm:pt>
    <dgm:pt modelId="{F4CC2545-0FD3-428B-A13C-8F01F362E60A}" type="pres">
      <dgm:prSet presAssocID="{8B9F6771-50D1-4D99-9CF7-604E6BBC53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umen runter"/>
        </a:ext>
      </dgm:extLst>
    </dgm:pt>
    <dgm:pt modelId="{6ABE955D-705A-42E6-A8C8-CA8D2BE8A3F0}" type="pres">
      <dgm:prSet presAssocID="{8B9F6771-50D1-4D99-9CF7-604E6BBC530C}" presName="spaceRect" presStyleCnt="0"/>
      <dgm:spPr/>
    </dgm:pt>
    <dgm:pt modelId="{E10305B6-CC8B-4F9F-8661-B8171B9B03D7}" type="pres">
      <dgm:prSet presAssocID="{8B9F6771-50D1-4D99-9CF7-604E6BBC530C}" presName="textRect" presStyleLbl="revTx" presStyleIdx="1" presStyleCnt="3">
        <dgm:presLayoutVars>
          <dgm:chMax val="1"/>
          <dgm:chPref val="1"/>
        </dgm:presLayoutVars>
      </dgm:prSet>
      <dgm:spPr/>
    </dgm:pt>
    <dgm:pt modelId="{6269597C-119C-48A4-8CC4-9BEBD8F59781}" type="pres">
      <dgm:prSet presAssocID="{9271ED60-E42E-4E9E-8C6C-6E8D3A65B877}" presName="sibTrans" presStyleCnt="0"/>
      <dgm:spPr/>
    </dgm:pt>
    <dgm:pt modelId="{91F5E701-0E97-4F38-B047-A7F0BC437B85}" type="pres">
      <dgm:prSet presAssocID="{3F2A2C36-2457-43F1-81A3-1AFC5A39D592}" presName="compNode" presStyleCnt="0"/>
      <dgm:spPr/>
    </dgm:pt>
    <dgm:pt modelId="{783E9E98-6819-43D7-8950-F5832C93CAC6}" type="pres">
      <dgm:prSet presAssocID="{3F2A2C36-2457-43F1-81A3-1AFC5A39D5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9DEE9EA-C91A-4494-8D18-CAB4ABFACE7E}" type="pres">
      <dgm:prSet presAssocID="{3F2A2C36-2457-43F1-81A3-1AFC5A39D592}" presName="spaceRect" presStyleCnt="0"/>
      <dgm:spPr/>
    </dgm:pt>
    <dgm:pt modelId="{4E0A76DD-4A7F-45E9-BFA4-1D8D48E253DF}" type="pres">
      <dgm:prSet presAssocID="{3F2A2C36-2457-43F1-81A3-1AFC5A39D5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D1AA0C-27E9-415E-B851-74496CAE15CD}" srcId="{AC831C03-2294-4441-B341-59C41524975D}" destId="{8B9F6771-50D1-4D99-9CF7-604E6BBC530C}" srcOrd="1" destOrd="0" parTransId="{E6F116EA-0E9D-445E-8484-731B6622FC47}" sibTransId="{9271ED60-E42E-4E9E-8C6C-6E8D3A65B877}"/>
    <dgm:cxn modelId="{8B667916-A1B9-438E-BB06-8FB33BBC3E5B}" srcId="{AC831C03-2294-4441-B341-59C41524975D}" destId="{3F2A2C36-2457-43F1-81A3-1AFC5A39D592}" srcOrd="2" destOrd="0" parTransId="{723D7F9F-51CB-4ECD-AC35-8B957D07417B}" sibTransId="{7957BEB0-B6DB-4010-81AA-87D9E75E801A}"/>
    <dgm:cxn modelId="{7CB7614C-AE06-426A-9359-4D6715A670E2}" srcId="{AC831C03-2294-4441-B341-59C41524975D}" destId="{6DACAA5C-2395-498B-80C8-5796AC4EEACC}" srcOrd="0" destOrd="0" parTransId="{3045F7C5-BCD0-491C-B77D-908EC1327E56}" sibTransId="{E82CCCD9-2032-45F2-B91C-6CFF7342011C}"/>
    <dgm:cxn modelId="{F94AF96F-9956-4693-AD4E-600723070CC9}" type="presOf" srcId="{6DACAA5C-2395-498B-80C8-5796AC4EEACC}" destId="{AC0ACC29-2C71-4218-AB5E-3F9A97F549AA}" srcOrd="0" destOrd="0" presId="urn:microsoft.com/office/officeart/2018/2/layout/IconLabelList"/>
    <dgm:cxn modelId="{FCE77D7D-EB32-4F89-B51E-DF44ADA1E44F}" type="presOf" srcId="{AC831C03-2294-4441-B341-59C41524975D}" destId="{4A57AB5A-C249-4334-8E40-7C469E7A5440}" srcOrd="0" destOrd="0" presId="urn:microsoft.com/office/officeart/2018/2/layout/IconLabelList"/>
    <dgm:cxn modelId="{C95646DB-4A65-49CB-A53C-09F8FB11D081}" type="presOf" srcId="{8B9F6771-50D1-4D99-9CF7-604E6BBC530C}" destId="{E10305B6-CC8B-4F9F-8661-B8171B9B03D7}" srcOrd="0" destOrd="0" presId="urn:microsoft.com/office/officeart/2018/2/layout/IconLabelList"/>
    <dgm:cxn modelId="{E28308FB-F866-41CE-8A07-561E050F77EC}" type="presOf" srcId="{3F2A2C36-2457-43F1-81A3-1AFC5A39D592}" destId="{4E0A76DD-4A7F-45E9-BFA4-1D8D48E253DF}" srcOrd="0" destOrd="0" presId="urn:microsoft.com/office/officeart/2018/2/layout/IconLabelList"/>
    <dgm:cxn modelId="{01306D37-1A1D-4C96-84E2-E9D086870CF6}" type="presParOf" srcId="{4A57AB5A-C249-4334-8E40-7C469E7A5440}" destId="{16660BC4-E616-41B5-A3E1-4D8FE77B17DF}" srcOrd="0" destOrd="0" presId="urn:microsoft.com/office/officeart/2018/2/layout/IconLabelList"/>
    <dgm:cxn modelId="{F206C73D-4F42-4095-95F6-DE1B59422AC6}" type="presParOf" srcId="{16660BC4-E616-41B5-A3E1-4D8FE77B17DF}" destId="{48A7DD9D-4485-46BF-8673-D5DE505D4045}" srcOrd="0" destOrd="0" presId="urn:microsoft.com/office/officeart/2018/2/layout/IconLabelList"/>
    <dgm:cxn modelId="{11F14C1E-1753-4232-9FBE-D9C53D7939E9}" type="presParOf" srcId="{16660BC4-E616-41B5-A3E1-4D8FE77B17DF}" destId="{DC8B165E-B834-4D94-978A-F179FD4484D9}" srcOrd="1" destOrd="0" presId="urn:microsoft.com/office/officeart/2018/2/layout/IconLabelList"/>
    <dgm:cxn modelId="{2CFBFDAF-CCC8-4792-8263-2218D9AC027D}" type="presParOf" srcId="{16660BC4-E616-41B5-A3E1-4D8FE77B17DF}" destId="{AC0ACC29-2C71-4218-AB5E-3F9A97F549AA}" srcOrd="2" destOrd="0" presId="urn:microsoft.com/office/officeart/2018/2/layout/IconLabelList"/>
    <dgm:cxn modelId="{45C3CA24-B6F5-4B51-9C1A-16EBBDCCCDFE}" type="presParOf" srcId="{4A57AB5A-C249-4334-8E40-7C469E7A5440}" destId="{1ACEC37E-6895-41E4-83B1-8A2C36229BDF}" srcOrd="1" destOrd="0" presId="urn:microsoft.com/office/officeart/2018/2/layout/IconLabelList"/>
    <dgm:cxn modelId="{7D7461DA-4633-418D-A0D7-D2C8C42B1FFA}" type="presParOf" srcId="{4A57AB5A-C249-4334-8E40-7C469E7A5440}" destId="{35DA7801-98F2-4B7D-A21E-F8AAE02421CB}" srcOrd="2" destOrd="0" presId="urn:microsoft.com/office/officeart/2018/2/layout/IconLabelList"/>
    <dgm:cxn modelId="{89A35097-15DE-4D2D-9809-F97C76B15F86}" type="presParOf" srcId="{35DA7801-98F2-4B7D-A21E-F8AAE02421CB}" destId="{F4CC2545-0FD3-428B-A13C-8F01F362E60A}" srcOrd="0" destOrd="0" presId="urn:microsoft.com/office/officeart/2018/2/layout/IconLabelList"/>
    <dgm:cxn modelId="{92180C40-65E5-4992-AD19-55FCE773F704}" type="presParOf" srcId="{35DA7801-98F2-4B7D-A21E-F8AAE02421CB}" destId="{6ABE955D-705A-42E6-A8C8-CA8D2BE8A3F0}" srcOrd="1" destOrd="0" presId="urn:microsoft.com/office/officeart/2018/2/layout/IconLabelList"/>
    <dgm:cxn modelId="{2D5B661C-AC27-4E2D-818E-587DFF338957}" type="presParOf" srcId="{35DA7801-98F2-4B7D-A21E-F8AAE02421CB}" destId="{E10305B6-CC8B-4F9F-8661-B8171B9B03D7}" srcOrd="2" destOrd="0" presId="urn:microsoft.com/office/officeart/2018/2/layout/IconLabelList"/>
    <dgm:cxn modelId="{35825847-B534-4F98-B528-7DEF3150F6BC}" type="presParOf" srcId="{4A57AB5A-C249-4334-8E40-7C469E7A5440}" destId="{6269597C-119C-48A4-8CC4-9BEBD8F59781}" srcOrd="3" destOrd="0" presId="urn:microsoft.com/office/officeart/2018/2/layout/IconLabelList"/>
    <dgm:cxn modelId="{D79D7D06-8414-4E59-ADC8-C3394EE40CB7}" type="presParOf" srcId="{4A57AB5A-C249-4334-8E40-7C469E7A5440}" destId="{91F5E701-0E97-4F38-B047-A7F0BC437B85}" srcOrd="4" destOrd="0" presId="urn:microsoft.com/office/officeart/2018/2/layout/IconLabelList"/>
    <dgm:cxn modelId="{3070448D-3806-4CD3-9251-36C0C287EAD0}" type="presParOf" srcId="{91F5E701-0E97-4F38-B047-A7F0BC437B85}" destId="{783E9E98-6819-43D7-8950-F5832C93CAC6}" srcOrd="0" destOrd="0" presId="urn:microsoft.com/office/officeart/2018/2/layout/IconLabelList"/>
    <dgm:cxn modelId="{5C0BCF15-D436-4E15-8C47-6A9F2A61A7B5}" type="presParOf" srcId="{91F5E701-0E97-4F38-B047-A7F0BC437B85}" destId="{A9DEE9EA-C91A-4494-8D18-CAB4ABFACE7E}" srcOrd="1" destOrd="0" presId="urn:microsoft.com/office/officeart/2018/2/layout/IconLabelList"/>
    <dgm:cxn modelId="{D1E4927B-9FC3-4BCD-B07D-23AFBA13662D}" type="presParOf" srcId="{91F5E701-0E97-4F38-B047-A7F0BC437B85}" destId="{4E0A76DD-4A7F-45E9-BFA4-1D8D48E253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831C03-2294-4441-B341-59C41524975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ACAA5C-2395-498B-80C8-5796AC4EEAC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Gut mit </a:t>
          </a:r>
          <a:r>
            <a:rPr lang="de-DE" dirty="0" err="1"/>
            <a:t>WebSockets</a:t>
          </a:r>
          <a:endParaRPr lang="en-US" dirty="0"/>
        </a:p>
      </dgm:t>
    </dgm:pt>
    <dgm:pt modelId="{3045F7C5-BCD0-491C-B77D-908EC1327E56}" type="parTrans" cxnId="{7CB7614C-AE06-426A-9359-4D6715A670E2}">
      <dgm:prSet/>
      <dgm:spPr/>
      <dgm:t>
        <a:bodyPr/>
        <a:lstStyle/>
        <a:p>
          <a:endParaRPr lang="en-US"/>
        </a:p>
      </dgm:t>
    </dgm:pt>
    <dgm:pt modelId="{E82CCCD9-2032-45F2-B91C-6CFF7342011C}" type="sibTrans" cxnId="{7CB7614C-AE06-426A-9359-4D6715A670E2}">
      <dgm:prSet/>
      <dgm:spPr/>
      <dgm:t>
        <a:bodyPr/>
        <a:lstStyle/>
        <a:p>
          <a:endParaRPr lang="en-US"/>
        </a:p>
      </dgm:t>
    </dgm:pt>
    <dgm:pt modelId="{8B9F6771-50D1-4D99-9CF7-604E6BBC530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Gut mit Terminal</a:t>
          </a:r>
          <a:endParaRPr lang="en-US" dirty="0"/>
        </a:p>
      </dgm:t>
    </dgm:pt>
    <dgm:pt modelId="{E6F116EA-0E9D-445E-8484-731B6622FC47}" type="parTrans" cxnId="{9ED1AA0C-27E9-415E-B851-74496CAE15CD}">
      <dgm:prSet/>
      <dgm:spPr/>
      <dgm:t>
        <a:bodyPr/>
        <a:lstStyle/>
        <a:p>
          <a:endParaRPr lang="en-US"/>
        </a:p>
      </dgm:t>
    </dgm:pt>
    <dgm:pt modelId="{9271ED60-E42E-4E9E-8C6C-6E8D3A65B877}" type="sibTrans" cxnId="{9ED1AA0C-27E9-415E-B851-74496CAE15CD}">
      <dgm:prSet/>
      <dgm:spPr/>
      <dgm:t>
        <a:bodyPr/>
        <a:lstStyle/>
        <a:p>
          <a:endParaRPr lang="en-US"/>
        </a:p>
      </dgm:t>
    </dgm:pt>
    <dgm:pt modelId="{3F2A2C36-2457-43F1-81A3-1AFC5A39D59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Sehr Gute Performance</a:t>
          </a:r>
          <a:endParaRPr lang="en-US" dirty="0"/>
        </a:p>
      </dgm:t>
    </dgm:pt>
    <dgm:pt modelId="{723D7F9F-51CB-4ECD-AC35-8B957D07417B}" type="parTrans" cxnId="{8B667916-A1B9-438E-BB06-8FB33BBC3E5B}">
      <dgm:prSet/>
      <dgm:spPr/>
      <dgm:t>
        <a:bodyPr/>
        <a:lstStyle/>
        <a:p>
          <a:endParaRPr lang="en-US"/>
        </a:p>
      </dgm:t>
    </dgm:pt>
    <dgm:pt modelId="{7957BEB0-B6DB-4010-81AA-87D9E75E801A}" type="sibTrans" cxnId="{8B667916-A1B9-438E-BB06-8FB33BBC3E5B}">
      <dgm:prSet/>
      <dgm:spPr/>
      <dgm:t>
        <a:bodyPr/>
        <a:lstStyle/>
        <a:p>
          <a:endParaRPr lang="en-US"/>
        </a:p>
      </dgm:t>
    </dgm:pt>
    <dgm:pt modelId="{4A57AB5A-C249-4334-8E40-7C469E7A5440}" type="pres">
      <dgm:prSet presAssocID="{AC831C03-2294-4441-B341-59C41524975D}" presName="root" presStyleCnt="0">
        <dgm:presLayoutVars>
          <dgm:dir/>
          <dgm:resizeHandles val="exact"/>
        </dgm:presLayoutVars>
      </dgm:prSet>
      <dgm:spPr/>
    </dgm:pt>
    <dgm:pt modelId="{16660BC4-E616-41B5-A3E1-4D8FE77B17DF}" type="pres">
      <dgm:prSet presAssocID="{6DACAA5C-2395-498B-80C8-5796AC4EEACC}" presName="compNode" presStyleCnt="0"/>
      <dgm:spPr/>
    </dgm:pt>
    <dgm:pt modelId="{48A7DD9D-4485-46BF-8673-D5DE505D4045}" type="pres">
      <dgm:prSet presAssocID="{6DACAA5C-2395-498B-80C8-5796AC4EEA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DC8B165E-B834-4D94-978A-F179FD4484D9}" type="pres">
      <dgm:prSet presAssocID="{6DACAA5C-2395-498B-80C8-5796AC4EEACC}" presName="spaceRect" presStyleCnt="0"/>
      <dgm:spPr/>
    </dgm:pt>
    <dgm:pt modelId="{AC0ACC29-2C71-4218-AB5E-3F9A97F549AA}" type="pres">
      <dgm:prSet presAssocID="{6DACAA5C-2395-498B-80C8-5796AC4EEACC}" presName="textRect" presStyleLbl="revTx" presStyleIdx="0" presStyleCnt="3">
        <dgm:presLayoutVars>
          <dgm:chMax val="1"/>
          <dgm:chPref val="1"/>
        </dgm:presLayoutVars>
      </dgm:prSet>
      <dgm:spPr/>
    </dgm:pt>
    <dgm:pt modelId="{1ACEC37E-6895-41E4-83B1-8A2C36229BDF}" type="pres">
      <dgm:prSet presAssocID="{E82CCCD9-2032-45F2-B91C-6CFF7342011C}" presName="sibTrans" presStyleCnt="0"/>
      <dgm:spPr/>
    </dgm:pt>
    <dgm:pt modelId="{35DA7801-98F2-4B7D-A21E-F8AAE02421CB}" type="pres">
      <dgm:prSet presAssocID="{8B9F6771-50D1-4D99-9CF7-604E6BBC530C}" presName="compNode" presStyleCnt="0"/>
      <dgm:spPr/>
    </dgm:pt>
    <dgm:pt modelId="{F4CC2545-0FD3-428B-A13C-8F01F362E60A}" type="pres">
      <dgm:prSet presAssocID="{8B9F6771-50D1-4D99-9CF7-604E6BBC530C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6ABE955D-705A-42E6-A8C8-CA8D2BE8A3F0}" type="pres">
      <dgm:prSet presAssocID="{8B9F6771-50D1-4D99-9CF7-604E6BBC530C}" presName="spaceRect" presStyleCnt="0"/>
      <dgm:spPr/>
    </dgm:pt>
    <dgm:pt modelId="{E10305B6-CC8B-4F9F-8661-B8171B9B03D7}" type="pres">
      <dgm:prSet presAssocID="{8B9F6771-50D1-4D99-9CF7-604E6BBC530C}" presName="textRect" presStyleLbl="revTx" presStyleIdx="1" presStyleCnt="3">
        <dgm:presLayoutVars>
          <dgm:chMax val="1"/>
          <dgm:chPref val="1"/>
        </dgm:presLayoutVars>
      </dgm:prSet>
      <dgm:spPr/>
    </dgm:pt>
    <dgm:pt modelId="{6269597C-119C-48A4-8CC4-9BEBD8F59781}" type="pres">
      <dgm:prSet presAssocID="{9271ED60-E42E-4E9E-8C6C-6E8D3A65B877}" presName="sibTrans" presStyleCnt="0"/>
      <dgm:spPr/>
    </dgm:pt>
    <dgm:pt modelId="{91F5E701-0E97-4F38-B047-A7F0BC437B85}" type="pres">
      <dgm:prSet presAssocID="{3F2A2C36-2457-43F1-81A3-1AFC5A39D592}" presName="compNode" presStyleCnt="0"/>
      <dgm:spPr/>
    </dgm:pt>
    <dgm:pt modelId="{783E9E98-6819-43D7-8950-F5832C93CAC6}" type="pres">
      <dgm:prSet presAssocID="{3F2A2C36-2457-43F1-81A3-1AFC5A39D592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9DEE9EA-C91A-4494-8D18-CAB4ABFACE7E}" type="pres">
      <dgm:prSet presAssocID="{3F2A2C36-2457-43F1-81A3-1AFC5A39D592}" presName="spaceRect" presStyleCnt="0"/>
      <dgm:spPr/>
    </dgm:pt>
    <dgm:pt modelId="{4E0A76DD-4A7F-45E9-BFA4-1D8D48E253DF}" type="pres">
      <dgm:prSet presAssocID="{3F2A2C36-2457-43F1-81A3-1AFC5A39D5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D1AA0C-27E9-415E-B851-74496CAE15CD}" srcId="{AC831C03-2294-4441-B341-59C41524975D}" destId="{8B9F6771-50D1-4D99-9CF7-604E6BBC530C}" srcOrd="1" destOrd="0" parTransId="{E6F116EA-0E9D-445E-8484-731B6622FC47}" sibTransId="{9271ED60-E42E-4E9E-8C6C-6E8D3A65B877}"/>
    <dgm:cxn modelId="{8B667916-A1B9-438E-BB06-8FB33BBC3E5B}" srcId="{AC831C03-2294-4441-B341-59C41524975D}" destId="{3F2A2C36-2457-43F1-81A3-1AFC5A39D592}" srcOrd="2" destOrd="0" parTransId="{723D7F9F-51CB-4ECD-AC35-8B957D07417B}" sibTransId="{7957BEB0-B6DB-4010-81AA-87D9E75E801A}"/>
    <dgm:cxn modelId="{7CB7614C-AE06-426A-9359-4D6715A670E2}" srcId="{AC831C03-2294-4441-B341-59C41524975D}" destId="{6DACAA5C-2395-498B-80C8-5796AC4EEACC}" srcOrd="0" destOrd="0" parTransId="{3045F7C5-BCD0-491C-B77D-908EC1327E56}" sibTransId="{E82CCCD9-2032-45F2-B91C-6CFF7342011C}"/>
    <dgm:cxn modelId="{F94AF96F-9956-4693-AD4E-600723070CC9}" type="presOf" srcId="{6DACAA5C-2395-498B-80C8-5796AC4EEACC}" destId="{AC0ACC29-2C71-4218-AB5E-3F9A97F549AA}" srcOrd="0" destOrd="0" presId="urn:microsoft.com/office/officeart/2018/2/layout/IconLabelList"/>
    <dgm:cxn modelId="{FCE77D7D-EB32-4F89-B51E-DF44ADA1E44F}" type="presOf" srcId="{AC831C03-2294-4441-B341-59C41524975D}" destId="{4A57AB5A-C249-4334-8E40-7C469E7A5440}" srcOrd="0" destOrd="0" presId="urn:microsoft.com/office/officeart/2018/2/layout/IconLabelList"/>
    <dgm:cxn modelId="{C95646DB-4A65-49CB-A53C-09F8FB11D081}" type="presOf" srcId="{8B9F6771-50D1-4D99-9CF7-604E6BBC530C}" destId="{E10305B6-CC8B-4F9F-8661-B8171B9B03D7}" srcOrd="0" destOrd="0" presId="urn:microsoft.com/office/officeart/2018/2/layout/IconLabelList"/>
    <dgm:cxn modelId="{E28308FB-F866-41CE-8A07-561E050F77EC}" type="presOf" srcId="{3F2A2C36-2457-43F1-81A3-1AFC5A39D592}" destId="{4E0A76DD-4A7F-45E9-BFA4-1D8D48E253DF}" srcOrd="0" destOrd="0" presId="urn:microsoft.com/office/officeart/2018/2/layout/IconLabelList"/>
    <dgm:cxn modelId="{01306D37-1A1D-4C96-84E2-E9D086870CF6}" type="presParOf" srcId="{4A57AB5A-C249-4334-8E40-7C469E7A5440}" destId="{16660BC4-E616-41B5-A3E1-4D8FE77B17DF}" srcOrd="0" destOrd="0" presId="urn:microsoft.com/office/officeart/2018/2/layout/IconLabelList"/>
    <dgm:cxn modelId="{F206C73D-4F42-4095-95F6-DE1B59422AC6}" type="presParOf" srcId="{16660BC4-E616-41B5-A3E1-4D8FE77B17DF}" destId="{48A7DD9D-4485-46BF-8673-D5DE505D4045}" srcOrd="0" destOrd="0" presId="urn:microsoft.com/office/officeart/2018/2/layout/IconLabelList"/>
    <dgm:cxn modelId="{11F14C1E-1753-4232-9FBE-D9C53D7939E9}" type="presParOf" srcId="{16660BC4-E616-41B5-A3E1-4D8FE77B17DF}" destId="{DC8B165E-B834-4D94-978A-F179FD4484D9}" srcOrd="1" destOrd="0" presId="urn:microsoft.com/office/officeart/2018/2/layout/IconLabelList"/>
    <dgm:cxn modelId="{2CFBFDAF-CCC8-4792-8263-2218D9AC027D}" type="presParOf" srcId="{16660BC4-E616-41B5-A3E1-4D8FE77B17DF}" destId="{AC0ACC29-2C71-4218-AB5E-3F9A97F549AA}" srcOrd="2" destOrd="0" presId="urn:microsoft.com/office/officeart/2018/2/layout/IconLabelList"/>
    <dgm:cxn modelId="{45C3CA24-B6F5-4B51-9C1A-16EBBDCCCDFE}" type="presParOf" srcId="{4A57AB5A-C249-4334-8E40-7C469E7A5440}" destId="{1ACEC37E-6895-41E4-83B1-8A2C36229BDF}" srcOrd="1" destOrd="0" presId="urn:microsoft.com/office/officeart/2018/2/layout/IconLabelList"/>
    <dgm:cxn modelId="{7D7461DA-4633-418D-A0D7-D2C8C42B1FFA}" type="presParOf" srcId="{4A57AB5A-C249-4334-8E40-7C469E7A5440}" destId="{35DA7801-98F2-4B7D-A21E-F8AAE02421CB}" srcOrd="2" destOrd="0" presId="urn:microsoft.com/office/officeart/2018/2/layout/IconLabelList"/>
    <dgm:cxn modelId="{89A35097-15DE-4D2D-9809-F97C76B15F86}" type="presParOf" srcId="{35DA7801-98F2-4B7D-A21E-F8AAE02421CB}" destId="{F4CC2545-0FD3-428B-A13C-8F01F362E60A}" srcOrd="0" destOrd="0" presId="urn:microsoft.com/office/officeart/2018/2/layout/IconLabelList"/>
    <dgm:cxn modelId="{92180C40-65E5-4992-AD19-55FCE773F704}" type="presParOf" srcId="{35DA7801-98F2-4B7D-A21E-F8AAE02421CB}" destId="{6ABE955D-705A-42E6-A8C8-CA8D2BE8A3F0}" srcOrd="1" destOrd="0" presId="urn:microsoft.com/office/officeart/2018/2/layout/IconLabelList"/>
    <dgm:cxn modelId="{2D5B661C-AC27-4E2D-818E-587DFF338957}" type="presParOf" srcId="{35DA7801-98F2-4B7D-A21E-F8AAE02421CB}" destId="{E10305B6-CC8B-4F9F-8661-B8171B9B03D7}" srcOrd="2" destOrd="0" presId="urn:microsoft.com/office/officeart/2018/2/layout/IconLabelList"/>
    <dgm:cxn modelId="{35825847-B534-4F98-B528-7DEF3150F6BC}" type="presParOf" srcId="{4A57AB5A-C249-4334-8E40-7C469E7A5440}" destId="{6269597C-119C-48A4-8CC4-9BEBD8F59781}" srcOrd="3" destOrd="0" presId="urn:microsoft.com/office/officeart/2018/2/layout/IconLabelList"/>
    <dgm:cxn modelId="{D79D7D06-8414-4E59-ADC8-C3394EE40CB7}" type="presParOf" srcId="{4A57AB5A-C249-4334-8E40-7C469E7A5440}" destId="{91F5E701-0E97-4F38-B047-A7F0BC437B85}" srcOrd="4" destOrd="0" presId="urn:microsoft.com/office/officeart/2018/2/layout/IconLabelList"/>
    <dgm:cxn modelId="{3070448D-3806-4CD3-9251-36C0C287EAD0}" type="presParOf" srcId="{91F5E701-0E97-4F38-B047-A7F0BC437B85}" destId="{783E9E98-6819-43D7-8950-F5832C93CAC6}" srcOrd="0" destOrd="0" presId="urn:microsoft.com/office/officeart/2018/2/layout/IconLabelList"/>
    <dgm:cxn modelId="{5C0BCF15-D436-4E15-8C47-6A9F2A61A7B5}" type="presParOf" srcId="{91F5E701-0E97-4F38-B047-A7F0BC437B85}" destId="{A9DEE9EA-C91A-4494-8D18-CAB4ABFACE7E}" srcOrd="1" destOrd="0" presId="urn:microsoft.com/office/officeart/2018/2/layout/IconLabelList"/>
    <dgm:cxn modelId="{D1E4927B-9FC3-4BCD-B07D-23AFBA13662D}" type="presParOf" srcId="{91F5E701-0E97-4F38-B047-A7F0BC437B85}" destId="{4E0A76DD-4A7F-45E9-BFA4-1D8D48E253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7DD9D-4485-46BF-8673-D5DE505D4045}">
      <dsp:nvSpPr>
        <dsp:cNvPr id="0" name=""/>
        <dsp:cNvSpPr/>
      </dsp:nvSpPr>
      <dsp:spPr>
        <a:xfrm>
          <a:off x="425573" y="1073212"/>
          <a:ext cx="692138" cy="692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ACC29-2C71-4218-AB5E-3F9A97F549AA}">
      <dsp:nvSpPr>
        <dsp:cNvPr id="0" name=""/>
        <dsp:cNvSpPr/>
      </dsp:nvSpPr>
      <dsp:spPr>
        <a:xfrm>
          <a:off x="2599" y="1996141"/>
          <a:ext cx="1538085" cy="61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Gut mit </a:t>
          </a:r>
          <a:r>
            <a:rPr lang="de-DE" sz="1900" kern="1200" dirty="0" err="1"/>
            <a:t>WebSockets</a:t>
          </a:r>
          <a:endParaRPr lang="en-US" sz="1900" kern="1200" dirty="0"/>
        </a:p>
      </dsp:txBody>
      <dsp:txXfrm>
        <a:off x="2599" y="1996141"/>
        <a:ext cx="1538085" cy="615234"/>
      </dsp:txXfrm>
    </dsp:sp>
    <dsp:sp modelId="{F4CC2545-0FD3-428B-A13C-8F01F362E60A}">
      <dsp:nvSpPr>
        <dsp:cNvPr id="0" name=""/>
        <dsp:cNvSpPr/>
      </dsp:nvSpPr>
      <dsp:spPr>
        <a:xfrm>
          <a:off x="2232824" y="1073212"/>
          <a:ext cx="692138" cy="6921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305B6-CC8B-4F9F-8661-B8171B9B03D7}">
      <dsp:nvSpPr>
        <dsp:cNvPr id="0" name=""/>
        <dsp:cNvSpPr/>
      </dsp:nvSpPr>
      <dsp:spPr>
        <a:xfrm>
          <a:off x="1809850" y="1996141"/>
          <a:ext cx="1538085" cy="61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Schrecklich mit Terminal</a:t>
          </a:r>
          <a:endParaRPr lang="en-US" sz="1900" kern="1200"/>
        </a:p>
      </dsp:txBody>
      <dsp:txXfrm>
        <a:off x="1809850" y="1996141"/>
        <a:ext cx="1538085" cy="615234"/>
      </dsp:txXfrm>
    </dsp:sp>
    <dsp:sp modelId="{783E9E98-6819-43D7-8950-F5832C93CAC6}">
      <dsp:nvSpPr>
        <dsp:cNvPr id="0" name=""/>
        <dsp:cNvSpPr/>
      </dsp:nvSpPr>
      <dsp:spPr>
        <a:xfrm>
          <a:off x="4040075" y="1073212"/>
          <a:ext cx="692138" cy="6921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A76DD-4A7F-45E9-BFA4-1D8D48E253DF}">
      <dsp:nvSpPr>
        <dsp:cNvPr id="0" name=""/>
        <dsp:cNvSpPr/>
      </dsp:nvSpPr>
      <dsp:spPr>
        <a:xfrm>
          <a:off x="3617101" y="1996141"/>
          <a:ext cx="1538085" cy="61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Gute Performance</a:t>
          </a:r>
          <a:endParaRPr lang="en-US" sz="1900" kern="1200"/>
        </a:p>
      </dsp:txBody>
      <dsp:txXfrm>
        <a:off x="3617101" y="1996141"/>
        <a:ext cx="1538085" cy="615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7DD9D-4485-46BF-8673-D5DE505D4045}">
      <dsp:nvSpPr>
        <dsp:cNvPr id="0" name=""/>
        <dsp:cNvSpPr/>
      </dsp:nvSpPr>
      <dsp:spPr>
        <a:xfrm>
          <a:off x="425573" y="1073212"/>
          <a:ext cx="692138" cy="692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ACC29-2C71-4218-AB5E-3F9A97F549AA}">
      <dsp:nvSpPr>
        <dsp:cNvPr id="0" name=""/>
        <dsp:cNvSpPr/>
      </dsp:nvSpPr>
      <dsp:spPr>
        <a:xfrm>
          <a:off x="2599" y="1996141"/>
          <a:ext cx="1538085" cy="61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Gut mit </a:t>
          </a:r>
          <a:r>
            <a:rPr lang="de-DE" sz="1900" kern="1200" dirty="0" err="1"/>
            <a:t>WebSockets</a:t>
          </a:r>
          <a:endParaRPr lang="en-US" sz="1900" kern="1200" dirty="0"/>
        </a:p>
      </dsp:txBody>
      <dsp:txXfrm>
        <a:off x="2599" y="1996141"/>
        <a:ext cx="1538085" cy="615234"/>
      </dsp:txXfrm>
    </dsp:sp>
    <dsp:sp modelId="{F4CC2545-0FD3-428B-A13C-8F01F362E60A}">
      <dsp:nvSpPr>
        <dsp:cNvPr id="0" name=""/>
        <dsp:cNvSpPr/>
      </dsp:nvSpPr>
      <dsp:spPr>
        <a:xfrm>
          <a:off x="2232824" y="1073212"/>
          <a:ext cx="692138" cy="69213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305B6-CC8B-4F9F-8661-B8171B9B03D7}">
      <dsp:nvSpPr>
        <dsp:cNvPr id="0" name=""/>
        <dsp:cNvSpPr/>
      </dsp:nvSpPr>
      <dsp:spPr>
        <a:xfrm>
          <a:off x="1809850" y="1996141"/>
          <a:ext cx="1538085" cy="61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Gut mit Terminal</a:t>
          </a:r>
          <a:endParaRPr lang="en-US" sz="1900" kern="1200" dirty="0"/>
        </a:p>
      </dsp:txBody>
      <dsp:txXfrm>
        <a:off x="1809850" y="1996141"/>
        <a:ext cx="1538085" cy="615234"/>
      </dsp:txXfrm>
    </dsp:sp>
    <dsp:sp modelId="{783E9E98-6819-43D7-8950-F5832C93CAC6}">
      <dsp:nvSpPr>
        <dsp:cNvPr id="0" name=""/>
        <dsp:cNvSpPr/>
      </dsp:nvSpPr>
      <dsp:spPr>
        <a:xfrm>
          <a:off x="4040075" y="1073212"/>
          <a:ext cx="692138" cy="6921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A76DD-4A7F-45E9-BFA4-1D8D48E253DF}">
      <dsp:nvSpPr>
        <dsp:cNvPr id="0" name=""/>
        <dsp:cNvSpPr/>
      </dsp:nvSpPr>
      <dsp:spPr>
        <a:xfrm>
          <a:off x="3617101" y="1996141"/>
          <a:ext cx="1538085" cy="61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Sehr Gute Performance</a:t>
          </a:r>
          <a:endParaRPr lang="en-US" sz="1900" kern="1200" dirty="0"/>
        </a:p>
      </dsp:txBody>
      <dsp:txXfrm>
        <a:off x="3617101" y="1996141"/>
        <a:ext cx="1538085" cy="61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C283B-7086-C749-B03B-262FC6464D4A}" type="datetimeFigureOut">
              <a:rPr lang="de-DE" smtClean="0"/>
              <a:t>20.01.25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8A9F5-5C0D-0948-9F4B-26848FD90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78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Beide nutzen das </a:t>
            </a:r>
            <a:r>
              <a:rPr lang="de-DE" dirty="0" err="1"/>
              <a:t>net</a:t>
            </a:r>
            <a:r>
              <a:rPr lang="de-DE" dirty="0"/>
              <a:t> Modul</a:t>
            </a:r>
          </a:p>
          <a:p>
            <a:r>
              <a:rPr lang="de-DE" dirty="0"/>
              <a:t>Parallelität:</a:t>
            </a:r>
          </a:p>
          <a:p>
            <a:r>
              <a:rPr lang="de-DE" dirty="0" err="1"/>
              <a:t>NodeJs</a:t>
            </a:r>
            <a:r>
              <a:rPr lang="de-DE" dirty="0"/>
              <a:t> nutzt Event-Loops</a:t>
            </a:r>
          </a:p>
          <a:p>
            <a:r>
              <a:rPr lang="de-DE" dirty="0"/>
              <a:t>Go startet manuell Go Routinen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A9F5-5C0D-0948-9F4B-26848FD90AF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4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15081-F998-AA26-ADDE-880379D33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A337795-75ED-F321-121B-0EE1A00E5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EEFF76-2A19-3382-F12D-26580D97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DA0F94-363B-4FE7-E121-942501029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A9F5-5C0D-0948-9F4B-26848FD90AF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42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6AF2-77BC-9B40-9E3E-E03773F1AF41}" type="datetime1">
              <a:rPr lang="de-DE" smtClean="0"/>
              <a:t>20.01.25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85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2712B-C1FE-C743-904F-93559E8E15B5}" type="datetime1">
              <a:rPr lang="de-DE" smtClean="0"/>
              <a:t>20.01.25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37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06B2-DF48-3A49-B4E4-206FA4ECA30C}" type="datetime1">
              <a:rPr lang="de-DE" smtClean="0"/>
              <a:t>20.01.25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74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E06D-30F4-FC43-8758-B2D33B9C0317}" type="datetime1">
              <a:rPr lang="de-DE" smtClean="0"/>
              <a:t>20.01.25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78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0003-A0C7-BC46-B512-81598968EEAF}" type="datetime1">
              <a:rPr lang="de-DE" smtClean="0"/>
              <a:t>20.01.25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08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7251-99C7-6A4D-BF97-D706F4CE6818}" type="datetime1">
              <a:rPr lang="de-DE" smtClean="0"/>
              <a:t>20.01.25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29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02F9-6CC5-4E4D-A273-630331654096}" type="datetime1">
              <a:rPr lang="de-DE" smtClean="0"/>
              <a:t>20.01.25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74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D872-1613-5A49-9E2C-23A6CB8B09C0}" type="datetime1">
              <a:rPr lang="de-DE" smtClean="0"/>
              <a:t>20.01.25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70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C4087-6362-0E40-9E80-A81ECC395DCA}" type="datetime1">
              <a:rPr lang="de-DE" smtClean="0"/>
              <a:t>20.01.25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72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8688-8398-6341-A7D4-84C2BBA6C2D8}" type="datetime1">
              <a:rPr lang="de-DE" smtClean="0"/>
              <a:t>20.01.25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32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97E6-8968-FA45-A578-C6FA1CCDE7BD}" type="datetime1">
              <a:rPr lang="de-DE" smtClean="0"/>
              <a:t>20.01.25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72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9A5AAA-DDF4-A24E-9906-E26D0E4A4730}" type="datetime1">
              <a:rPr lang="de-DE" smtClean="0"/>
              <a:t>20.01.25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9B68BE-F758-E548-B663-799F3E0F65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651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ypescript_logo_2020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net.html#netcreateconnection" TargetMode="External"/><Relationship Id="rId2" Type="http://schemas.openxmlformats.org/officeDocument/2006/relationships/hyperlink" Target="https://www.typescriptlang.org/why-create-typescrip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Netz mit Verbindungen">
            <a:extLst>
              <a:ext uri="{FF2B5EF4-FFF2-40B4-BE49-F238E27FC236}">
                <a16:creationId xmlns:a16="http://schemas.microsoft.com/office/drawing/2014/main" id="{B2CBD8BD-7113-A72E-B355-BCE40D7A15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507" b="62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46C91BB-F6DD-FD10-ACD7-14D6FB91D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Network Programming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TypeScript &amp; Go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BFA8C3-67CA-122B-6E36-4281BC46A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Daniel Franz</a:t>
            </a:r>
          </a:p>
        </p:txBody>
      </p:sp>
    </p:spTree>
    <p:extLst>
      <p:ext uri="{BB962C8B-B14F-4D97-AF65-F5344CB8AC3E}">
        <p14:creationId xmlns:p14="http://schemas.microsoft.com/office/powerpoint/2010/main" val="347635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0D25D-7325-C1D2-FC59-DF88777C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sz="400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51C5DF-C0A7-2BC7-9E5A-5EB90E1F8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de-DE" sz="2000" dirty="0" err="1"/>
              <a:t>TypeScript</a:t>
            </a:r>
            <a:endParaRPr lang="de-DE" sz="2000" dirty="0"/>
          </a:p>
          <a:p>
            <a:r>
              <a:rPr lang="de-DE" sz="2000" dirty="0"/>
              <a:t>Projekt</a:t>
            </a:r>
          </a:p>
          <a:p>
            <a:r>
              <a:rPr lang="de-DE" sz="2000" dirty="0"/>
              <a:t>Vergleich </a:t>
            </a:r>
            <a:r>
              <a:rPr lang="de-DE" sz="2000" dirty="0" err="1"/>
              <a:t>TypeScript</a:t>
            </a:r>
            <a:r>
              <a:rPr lang="de-DE" sz="2000" dirty="0"/>
              <a:t> &amp; Go</a:t>
            </a:r>
          </a:p>
          <a:p>
            <a:r>
              <a:rPr lang="de-DE" sz="2000" dirty="0"/>
              <a:t>Demo</a:t>
            </a:r>
          </a:p>
          <a:p>
            <a:r>
              <a:rPr lang="de-DE" sz="2000" dirty="0"/>
              <a:t>Fazit</a:t>
            </a:r>
          </a:p>
        </p:txBody>
      </p:sp>
      <p:pic>
        <p:nvPicPr>
          <p:cNvPr id="8" name="Grafik 7" descr="Zeichentrick-Checkliste und Stift">
            <a:extLst>
              <a:ext uri="{FF2B5EF4-FFF2-40B4-BE49-F238E27FC236}">
                <a16:creationId xmlns:a16="http://schemas.microsoft.com/office/drawing/2014/main" id="{9569629D-6424-D0DC-BA1C-6EAD72F57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0" t="252" r="6953" b="-252"/>
          <a:stretch/>
        </p:blipFill>
        <p:spPr>
          <a:xfrm>
            <a:off x="5635237" y="0"/>
            <a:ext cx="7181273" cy="6875319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9C4C7C3D-3B88-A87C-0535-6EE32671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6CB0-3BBB-5A49-B8E3-4D841DE82C94}" type="datetime1">
              <a:rPr lang="de-DE" smtClean="0"/>
              <a:t>20.01.25</a:t>
            </a:fld>
            <a:endParaRPr lang="de-DE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72902AD1-0789-6509-F73E-48EC14B3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5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90114-2766-B35F-9514-845D1B9A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de-DE" sz="4000"/>
              <a:t>TypeScript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C62785-DB75-2244-A6BC-6B75E01D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de-DE" sz="2000"/>
              <a:t>Von Microsoft entwickelt</a:t>
            </a:r>
          </a:p>
          <a:p>
            <a:endParaRPr lang="de-DE" sz="2000"/>
          </a:p>
          <a:p>
            <a:r>
              <a:rPr lang="de-DE" sz="2000"/>
              <a:t>Superset von JavaScript</a:t>
            </a:r>
          </a:p>
          <a:p>
            <a:endParaRPr lang="de-DE" sz="2000"/>
          </a:p>
          <a:p>
            <a:r>
              <a:rPr lang="de-DE" sz="2000"/>
              <a:t>Typsicherheit</a:t>
            </a:r>
          </a:p>
          <a:p>
            <a:endParaRPr lang="de-DE" sz="2000"/>
          </a:p>
        </p:txBody>
      </p:sp>
      <p:pic>
        <p:nvPicPr>
          <p:cNvPr id="5" name="Grafik 4" descr="Ein Bild, das Logo, Grafiken, Symbol, Schrift enthält.&#10;&#10;KI-generierte Inhalte können fehlerhaft sein.">
            <a:extLst>
              <a:ext uri="{FF2B5EF4-FFF2-40B4-BE49-F238E27FC236}">
                <a16:creationId xmlns:a16="http://schemas.microsoft.com/office/drawing/2014/main" id="{5FB6D6E8-6761-90C6-739D-23F6D9E5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012"/>
          <a:stretch/>
        </p:blipFill>
        <p:spPr>
          <a:xfrm>
            <a:off x="6367975" y="737488"/>
            <a:ext cx="4790246" cy="53830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BC0EF62-F44F-D9F6-7DE1-A89EAD8D9BB1}"/>
              </a:ext>
            </a:extLst>
          </p:cNvPr>
          <p:cNvSpPr txBox="1"/>
          <p:nvPr/>
        </p:nvSpPr>
        <p:spPr>
          <a:xfrm>
            <a:off x="9413675" y="68707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DE" sz="700">
                <a:solidFill>
                  <a:srgbClr val="FFFFFF"/>
                </a:solidFill>
              </a:rPr>
              <a:t>"</a:t>
            </a:r>
            <a:r>
              <a:rPr lang="de-DE" sz="700">
                <a:solidFill>
                  <a:srgbClr val="FFFFFF"/>
                </a:solidFill>
                <a:hlinkClick r:id="rId3" tooltip="https://commons.wikimedia.org/wiki/File:Typescript_logo_2020.sv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DE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DE" sz="700">
              <a:solidFill>
                <a:srgbClr val="FFFFFF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5D23F-51C1-C33B-2B96-E65BF5B5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E2B17-3D34-3B4C-8136-58B3C062D1AE}" type="datetime1">
              <a:rPr lang="de-DE" smtClean="0"/>
              <a:t>20.01.25</a:t>
            </a:fld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A087B9-39C4-681E-1D14-CD6982A2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14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F9E06-E26D-C401-D6D9-42E15650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Projekt</a:t>
            </a:r>
          </a:p>
        </p:txBody>
      </p:sp>
      <p:pic>
        <p:nvPicPr>
          <p:cNvPr id="5" name="Inhaltsplatzhalter 4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75B8D136-FAC1-4DCA-DEBA-8858595B5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458" y="987425"/>
            <a:ext cx="4543659" cy="487362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927AA68-5C0A-96CC-D65E-3E262FBED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803" y="2470244"/>
            <a:ext cx="4080361" cy="3769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Server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Mehrere Clients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Chatroom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WebSockets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873A50-AC14-CDB3-993C-AD7B6F54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65D8-3C01-D54F-AFE7-5EB70866A906}" type="datetime1">
              <a:rPr lang="de-DE" smtClean="0"/>
              <a:t>20.01.25</a:t>
            </a:fld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0FBA42E-1392-AE7F-CD60-759DB26F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87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7D324E1-184C-200E-1E65-A2FD1C05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Vergleich: Server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F09BF9-9699-CD7D-06B3-231DFFCFF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2523"/>
            <a:ext cx="5157787" cy="823912"/>
          </a:xfrm>
        </p:spPr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21FA06C-F255-9440-D080-A253BC535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029186"/>
            <a:ext cx="5157787" cy="4692289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ts val="1350"/>
              </a:lnSpc>
              <a:buNone/>
            </a:pPr>
            <a:r>
              <a:rPr lang="de-DE" sz="12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server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createServer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de-DE" sz="1200" b="0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200" b="0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de-DE" sz="1200" b="0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de-DE" sz="12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"Empfangen: "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toString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de-DE" sz="1200" b="0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write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"Hallo vom </a:t>
            </a:r>
            <a:r>
              <a:rPr lang="de-DE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TypeScript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-Server!"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});</a:t>
            </a:r>
            <a:b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Verbindung schließen</a:t>
            </a:r>
            <a:endParaRPr lang="de-DE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200" b="0" i="1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200" b="0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"end"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de-DE" sz="12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"Client getrennt"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});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});</a:t>
            </a:r>
            <a:b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de-DE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Server startet auf Port 8080</a:t>
            </a:r>
            <a:endParaRPr lang="de-DE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server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listen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8080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2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TypeScript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TCP-Server läuft auf Port 8080"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1C9D71-325F-B77E-55B7-9570F0FD1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32523"/>
            <a:ext cx="5183188" cy="823912"/>
          </a:xfrm>
        </p:spPr>
        <p:txBody>
          <a:bodyPr/>
          <a:lstStyle/>
          <a:p>
            <a:r>
              <a:rPr lang="de-DE" dirty="0"/>
              <a:t>Go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52DE7D7-7C4A-3BFC-5384-3D4162172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9186"/>
            <a:ext cx="5183188" cy="4692288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lnSpc>
                <a:spcPts val="1350"/>
              </a:lnSpc>
              <a:buNone/>
            </a:pPr>
            <a:r>
              <a:rPr lang="de-DE" sz="12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Listener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Listen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":8080"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2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nil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de-DE" sz="12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endParaRPr lang="de-DE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2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defer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listener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2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// Verbindung vom Client akzeptieren</a:t>
            </a:r>
            <a:endParaRPr lang="de-DE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listener</a:t>
            </a:r>
            <a:r>
              <a:rPr lang="de-DE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Accept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de-DE" sz="12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nil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dirty="0">
                <a:solidFill>
                  <a:srgbClr val="C678DD"/>
                </a:solidFill>
                <a:latin typeface="Menlo" panose="020B0609030804020204" pitchFamily="49" charset="0"/>
              </a:rPr>
              <a:t> </a:t>
            </a: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de-DE" sz="12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continue</a:t>
            </a:r>
            <a:endParaRPr lang="de-DE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de-DE" sz="12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go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handleClient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  <a:endParaRPr lang="de-DE" sz="1200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A42BA63-44A6-2B24-175E-FB0020FB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174A-E450-AF4B-A90F-6907C62345C9}" type="datetime1">
              <a:rPr lang="de-DE" smtClean="0"/>
              <a:t>20.01.25</a:t>
            </a:fld>
            <a:endParaRPr lang="de-DE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B13D304-D7D3-8F5E-8C28-34E4AA14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23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137B-C773-C54E-2FDD-6CB7CB3F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CDB1DB0-314F-FBDF-F8DB-C7B4C913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Vergleich: Client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0F5D4F-15E4-5A21-F4F3-021BA1F4B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2523"/>
            <a:ext cx="5157787" cy="823912"/>
          </a:xfrm>
        </p:spPr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57BD11F-66E2-B0D6-35C4-5AA598BF6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029187"/>
            <a:ext cx="5157787" cy="4692288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lnSpc>
                <a:spcPts val="1350"/>
              </a:lnSpc>
              <a:buNone/>
            </a:pPr>
            <a:r>
              <a:rPr lang="de-DE" sz="10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Verbindung zu einem TCP-Server auf Port 8080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createConnection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({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port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8080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}, () </a:t>
            </a:r>
            <a:r>
              <a:rPr lang="de-DE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"Mit dem Server verbunden"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write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"Hallo vom </a:t>
            </a:r>
            <a:r>
              <a:rPr lang="de-DE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TypeScript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-Client!"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});</a:t>
            </a:r>
            <a:b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de-DE" sz="10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Daten vom Server empfangen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de-DE" sz="1000" b="0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de-DE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"Antwort vom Server: 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i="1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toString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de-DE" sz="10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Verbindung schließen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});</a:t>
            </a:r>
            <a:b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de-DE" sz="10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Verbindung geschlossen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"end"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de-DE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"Verbindung zum Server getrennt"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lnSpc>
                <a:spcPts val="1350"/>
              </a:lnSpc>
              <a:buNone/>
            </a:pP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7D96FC-1820-6703-3B4E-97FABECE6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32523"/>
            <a:ext cx="5183188" cy="823912"/>
          </a:xfrm>
        </p:spPr>
        <p:txBody>
          <a:bodyPr/>
          <a:lstStyle/>
          <a:p>
            <a:r>
              <a:rPr lang="de-DE" dirty="0"/>
              <a:t>Go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C340D6C-2FF6-A6E3-F2DF-0B44F6796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9186"/>
            <a:ext cx="5183188" cy="4692288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Dial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"localhost:8080"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nil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0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defer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Nachricht an den Server senden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message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"Hallo vom Go-Client!</a:t>
            </a:r>
            <a:r>
              <a:rPr lang="de-DE" sz="10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de-DE" sz="1000" b="0" dirty="0" err="1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Write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([]</a:t>
            </a:r>
            <a:r>
              <a:rPr lang="de-DE" sz="10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byte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message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nil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0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Antwort vom Server empfangen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reader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bufio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NewReader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reader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ReadString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de-DE" sz="1000" b="0" dirty="0" err="1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nil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fmt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"Fehler beim Lesen der Antwort:"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err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de-DE" sz="1000" b="0" dirty="0" err="1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endParaRPr lang="de-DE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ts val="1350"/>
              </a:lnSpc>
              <a:spcBef>
                <a:spcPts val="400"/>
              </a:spcBef>
              <a:buNone/>
            </a:pP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fmt</a:t>
            </a:r>
            <a:r>
              <a:rPr lang="de-DE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"Antwort vom Server: "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de-DE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00E42EF-8450-2966-7B75-CE6DBBAA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FD3F-7113-2C4F-89AC-3FFFCD246AC8}" type="datetime1">
              <a:rPr lang="de-DE" smtClean="0"/>
              <a:t>20.01.25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A65FB6-F858-2771-4CE4-0D86E7C4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54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Spielzeugroboter vor weißem Hintergrund.">
            <a:extLst>
              <a:ext uri="{FF2B5EF4-FFF2-40B4-BE49-F238E27FC236}">
                <a16:creationId xmlns:a16="http://schemas.microsoft.com/office/drawing/2014/main" id="{7AFD6CB4-A115-2A8D-A176-1DC2C04B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t="12046" b="368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94BB7E29-7E4D-CFA8-5729-D8F95486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066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C7E06A78-C46B-8AD8-BE67-E5C99AF2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62B41-8403-D946-B114-A124776D208B}" type="datetime1">
              <a:rPr lang="de-DE" smtClean="0"/>
              <a:t>20.01.25</a:t>
            </a:fld>
            <a:endParaRPr lang="de-DE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F33D54D-51E7-DF85-E0B8-CCD38290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500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60150-2FB1-DD49-4D7B-ABCE6A76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BE6520-D68C-924C-A7BA-476ECBAF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68431"/>
            <a:ext cx="5157787" cy="823912"/>
          </a:xfrm>
        </p:spPr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graphicFrame>
        <p:nvGraphicFramePr>
          <p:cNvPr id="17" name="Inhaltsplatzhalter 5">
            <a:extLst>
              <a:ext uri="{FF2B5EF4-FFF2-40B4-BE49-F238E27FC236}">
                <a16:creationId xmlns:a16="http://schemas.microsoft.com/office/drawing/2014/main" id="{CB23DF1E-1316-96C4-407C-75060E306AB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62601642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1DBCF6A-9505-5B9C-DB51-A0B8C17F7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Go</a:t>
            </a:r>
          </a:p>
        </p:txBody>
      </p:sp>
      <p:graphicFrame>
        <p:nvGraphicFramePr>
          <p:cNvPr id="16" name="Inhaltsplatzhalter 5">
            <a:extLst>
              <a:ext uri="{FF2B5EF4-FFF2-40B4-BE49-F238E27FC236}">
                <a16:creationId xmlns:a16="http://schemas.microsoft.com/office/drawing/2014/main" id="{B764F693-E23F-385D-4C0B-973DF3D1D6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907426"/>
              </p:ext>
            </p:extLst>
          </p:nvPr>
        </p:nvGraphicFramePr>
        <p:xfrm>
          <a:off x="6194427" y="249423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Rechteck 22">
            <a:extLst>
              <a:ext uri="{FF2B5EF4-FFF2-40B4-BE49-F238E27FC236}">
                <a16:creationId xmlns:a16="http://schemas.microsoft.com/office/drawing/2014/main" id="{4AE7C09A-E19C-2183-06AF-438C72210129}"/>
              </a:ext>
            </a:extLst>
          </p:cNvPr>
          <p:cNvSpPr/>
          <p:nvPr/>
        </p:nvSpPr>
        <p:spPr>
          <a:xfrm>
            <a:off x="836612" y="2031999"/>
            <a:ext cx="5259388" cy="415766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2116CD0-55AE-214F-6934-9702C1AE1C7D}"/>
              </a:ext>
            </a:extLst>
          </p:cNvPr>
          <p:cNvSpPr/>
          <p:nvPr/>
        </p:nvSpPr>
        <p:spPr>
          <a:xfrm>
            <a:off x="6192983" y="2031999"/>
            <a:ext cx="5259388" cy="414682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182B0CCA-FEE3-E830-DC21-DA36958E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6E36-7928-6247-882B-43D92640384F}" type="datetime1">
              <a:rPr lang="de-DE" smtClean="0"/>
              <a:t>20.01.25</a:t>
            </a:fld>
            <a:endParaRPr lang="de-DE"/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78B8322A-84A6-02B1-5344-486ACF86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35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46EA5-A1F5-54C4-69CF-40A7CF43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E48279-58E6-A573-A0EC-B968914A6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https://www.typescriptlang.org/why-create-typescript/</a:t>
            </a:r>
            <a:endParaRPr lang="de-DE" dirty="0"/>
          </a:p>
          <a:p>
            <a:r>
              <a:rPr lang="de-DE" dirty="0">
                <a:hlinkClick r:id="rId3"/>
              </a:rPr>
              <a:t>https://nodejs.org/api/net.html#netcreateconnection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28F59-566C-682A-A47A-A46242CD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89D6-77E1-9F45-87C6-3DBCB0327900}" type="datetime1">
              <a:rPr lang="de-DE" smtClean="0"/>
              <a:t>20.01.25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2C06B0-01A1-50B8-170E-10E95B39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68BE-F758-E548-B663-799F3E0F65C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074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528</Words>
  <Application>Microsoft Macintosh PowerPoint</Application>
  <PresentationFormat>Breitbild</PresentationFormat>
  <Paragraphs>120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Menlo</vt:lpstr>
      <vt:lpstr>Office</vt:lpstr>
      <vt:lpstr>Network Programming TypeScript &amp; Go</vt:lpstr>
      <vt:lpstr>Inhalt</vt:lpstr>
      <vt:lpstr>TypeScript</vt:lpstr>
      <vt:lpstr>Projekt</vt:lpstr>
      <vt:lpstr>Vergleich: Server</vt:lpstr>
      <vt:lpstr>Vergleich: Client</vt:lpstr>
      <vt:lpstr>Demo</vt:lpstr>
      <vt:lpstr>Fazit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Franz, Daniel</dc:creator>
  <cp:lastModifiedBy>Franz, Daniel</cp:lastModifiedBy>
  <cp:revision>3</cp:revision>
  <dcterms:created xsi:type="dcterms:W3CDTF">2025-01-19T16:37:07Z</dcterms:created>
  <dcterms:modified xsi:type="dcterms:W3CDTF">2025-01-20T14:11:27Z</dcterms:modified>
</cp:coreProperties>
</file>